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71D7ED-F5F3-480A-A2E8-A5BF3B894414}" v="1" dt="2025-05-26T23:55:13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Kumar" userId="a7e013b0fa01c47e" providerId="LiveId" clId="{EC71D7ED-F5F3-480A-A2E8-A5BF3B894414}"/>
    <pc:docChg chg="custSel modSld">
      <pc:chgData name="Kim Kumar" userId="a7e013b0fa01c47e" providerId="LiveId" clId="{EC71D7ED-F5F3-480A-A2E8-A5BF3B894414}" dt="2025-05-26T23:55:13.201" v="2455"/>
      <pc:docMkLst>
        <pc:docMk/>
      </pc:docMkLst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1123973799" sldId="257"/>
        </pc:sldMkLst>
        <pc:spChg chg="mod">
          <ac:chgData name="Kim Kumar" userId="a7e013b0fa01c47e" providerId="LiveId" clId="{EC71D7ED-F5F3-480A-A2E8-A5BF3B894414}" dt="2025-04-09T00:02:50.524" v="2371" actId="255"/>
          <ac:spMkLst>
            <pc:docMk/>
            <pc:sldMk cId="1123973799" sldId="257"/>
            <ac:spMk id="2" creationId="{A8378023-8192-6A8A-089E-9E7B80C819B5}"/>
          </ac:spMkLst>
        </pc:spChg>
        <pc:spChg chg="mod">
          <ac:chgData name="Kim Kumar" userId="a7e013b0fa01c47e" providerId="LiveId" clId="{EC71D7ED-F5F3-480A-A2E8-A5BF3B894414}" dt="2025-04-07T07:16:04.358" v="115" actId="20577"/>
          <ac:spMkLst>
            <pc:docMk/>
            <pc:sldMk cId="1123973799" sldId="257"/>
            <ac:spMk id="3" creationId="{3583A107-D536-2158-B56E-98DD6E6EAE24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1123973799" sldId="257"/>
            <ac:picMk id="6" creationId="{3BA1DD8C-A8B3-B298-D167-B12DF487C27E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1480054100" sldId="258"/>
        </pc:sldMkLst>
        <pc:spChg chg="mod">
          <ac:chgData name="Kim Kumar" userId="a7e013b0fa01c47e" providerId="LiveId" clId="{EC71D7ED-F5F3-480A-A2E8-A5BF3B894414}" dt="2025-04-09T00:03:13.744" v="2375" actId="255"/>
          <ac:spMkLst>
            <pc:docMk/>
            <pc:sldMk cId="1480054100" sldId="258"/>
            <ac:spMk id="2" creationId="{3C26C6F2-38E3-B0B5-A1F2-B47F68B89368}"/>
          </ac:spMkLst>
        </pc:spChg>
        <pc:spChg chg="mod">
          <ac:chgData name="Kim Kumar" userId="a7e013b0fa01c47e" providerId="LiveId" clId="{EC71D7ED-F5F3-480A-A2E8-A5BF3B894414}" dt="2025-04-09T00:03:06.888" v="2374" actId="12"/>
          <ac:spMkLst>
            <pc:docMk/>
            <pc:sldMk cId="1480054100" sldId="258"/>
            <ac:spMk id="3" creationId="{3E96DC51-215D-B3A5-D4B7-689E70D35EA8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1480054100" sldId="258"/>
            <ac:picMk id="5" creationId="{E4094CF7-9B67-CC11-15E4-7F86EE834E32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4269244747" sldId="259"/>
        </pc:sldMkLst>
        <pc:spChg chg="mod">
          <ac:chgData name="Kim Kumar" userId="a7e013b0fa01c47e" providerId="LiveId" clId="{EC71D7ED-F5F3-480A-A2E8-A5BF3B894414}" dt="2025-04-09T00:03:21.469" v="2376" actId="255"/>
          <ac:spMkLst>
            <pc:docMk/>
            <pc:sldMk cId="4269244747" sldId="259"/>
            <ac:spMk id="2" creationId="{84870C69-6D31-0D14-7DC6-3C4D0D63B829}"/>
          </ac:spMkLst>
        </pc:spChg>
        <pc:spChg chg="mod">
          <ac:chgData name="Kim Kumar" userId="a7e013b0fa01c47e" providerId="LiveId" clId="{EC71D7ED-F5F3-480A-A2E8-A5BF3B894414}" dt="2025-04-07T07:24:44.267" v="402" actId="20577"/>
          <ac:spMkLst>
            <pc:docMk/>
            <pc:sldMk cId="4269244747" sldId="259"/>
            <ac:spMk id="3" creationId="{4870D1F1-B503-41EA-08F7-01A744BDDE2E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4269244747" sldId="259"/>
            <ac:picMk id="5" creationId="{0F604DED-4004-BDAE-F85F-B7024906386A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2989484019" sldId="260"/>
        </pc:sldMkLst>
        <pc:spChg chg="mod">
          <ac:chgData name="Kim Kumar" userId="a7e013b0fa01c47e" providerId="LiveId" clId="{EC71D7ED-F5F3-480A-A2E8-A5BF3B894414}" dt="2025-04-09T00:03:30.174" v="2377" actId="255"/>
          <ac:spMkLst>
            <pc:docMk/>
            <pc:sldMk cId="2989484019" sldId="260"/>
            <ac:spMk id="2" creationId="{227E513F-6085-8C50-038B-44A452CE8A39}"/>
          </ac:spMkLst>
        </pc:spChg>
        <pc:spChg chg="mod">
          <ac:chgData name="Kim Kumar" userId="a7e013b0fa01c47e" providerId="LiveId" clId="{EC71D7ED-F5F3-480A-A2E8-A5BF3B894414}" dt="2025-04-07T07:25:39.085" v="499" actId="20577"/>
          <ac:spMkLst>
            <pc:docMk/>
            <pc:sldMk cId="2989484019" sldId="260"/>
            <ac:spMk id="3" creationId="{B42F190D-2CF8-E590-FB08-CBBE46616762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2989484019" sldId="260"/>
            <ac:picMk id="5" creationId="{AC198DF1-FDDA-8B70-2430-CB6694E8161D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1868540259" sldId="261"/>
        </pc:sldMkLst>
        <pc:spChg chg="mod">
          <ac:chgData name="Kim Kumar" userId="a7e013b0fa01c47e" providerId="LiveId" clId="{EC71D7ED-F5F3-480A-A2E8-A5BF3B894414}" dt="2025-04-09T00:03:46.552" v="2379" actId="255"/>
          <ac:spMkLst>
            <pc:docMk/>
            <pc:sldMk cId="1868540259" sldId="261"/>
            <ac:spMk id="2" creationId="{3B9F129F-0326-D7F7-3847-B0720B17A6B6}"/>
          </ac:spMkLst>
        </pc:spChg>
        <pc:spChg chg="mod">
          <ac:chgData name="Kim Kumar" userId="a7e013b0fa01c47e" providerId="LiveId" clId="{EC71D7ED-F5F3-480A-A2E8-A5BF3B894414}" dt="2025-04-07T07:31:16.787" v="582" actId="20577"/>
          <ac:spMkLst>
            <pc:docMk/>
            <pc:sldMk cId="1868540259" sldId="261"/>
            <ac:spMk id="3" creationId="{B4DB9C25-6AD7-18BF-55E0-F91EE70E3972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1868540259" sldId="261"/>
            <ac:picMk id="5" creationId="{AA3B0CD5-5D0E-D02E-E794-A47DAA381A8D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2093613052" sldId="262"/>
        </pc:sldMkLst>
        <pc:spChg chg="mod">
          <ac:chgData name="Kim Kumar" userId="a7e013b0fa01c47e" providerId="LiveId" clId="{EC71D7ED-F5F3-480A-A2E8-A5BF3B894414}" dt="2025-04-09T00:04:00.344" v="2381" actId="27636"/>
          <ac:spMkLst>
            <pc:docMk/>
            <pc:sldMk cId="2093613052" sldId="262"/>
            <ac:spMk id="2" creationId="{8A9C0252-E900-791D-2F35-1E1B30DBD16D}"/>
          </ac:spMkLst>
        </pc:spChg>
        <pc:spChg chg="mod">
          <ac:chgData name="Kim Kumar" userId="a7e013b0fa01c47e" providerId="LiveId" clId="{EC71D7ED-F5F3-480A-A2E8-A5BF3B894414}" dt="2025-04-07T07:32:42.300" v="695" actId="20577"/>
          <ac:spMkLst>
            <pc:docMk/>
            <pc:sldMk cId="2093613052" sldId="262"/>
            <ac:spMk id="3" creationId="{EC42CD6A-AAFA-EFC5-6CF3-6092C304DC92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2093613052" sldId="262"/>
            <ac:picMk id="5" creationId="{BB94364F-82EB-82C5-30CA-5C6E4D6D06E0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2700366590" sldId="263"/>
        </pc:sldMkLst>
        <pc:spChg chg="mod">
          <ac:chgData name="Kim Kumar" userId="a7e013b0fa01c47e" providerId="LiveId" clId="{EC71D7ED-F5F3-480A-A2E8-A5BF3B894414}" dt="2025-04-09T00:04:09.162" v="2382" actId="255"/>
          <ac:spMkLst>
            <pc:docMk/>
            <pc:sldMk cId="2700366590" sldId="263"/>
            <ac:spMk id="2" creationId="{B4A06FD3-084A-07A7-AF49-8AB79D12B5D9}"/>
          </ac:spMkLst>
        </pc:spChg>
        <pc:spChg chg="mod">
          <ac:chgData name="Kim Kumar" userId="a7e013b0fa01c47e" providerId="LiveId" clId="{EC71D7ED-F5F3-480A-A2E8-A5BF3B894414}" dt="2025-04-07T07:34:13.397" v="864" actId="20577"/>
          <ac:spMkLst>
            <pc:docMk/>
            <pc:sldMk cId="2700366590" sldId="263"/>
            <ac:spMk id="3" creationId="{B825E2B6-DCAD-CCAA-77F3-7EF2359A0A8D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2700366590" sldId="263"/>
            <ac:picMk id="5" creationId="{2153DF15-9CBD-CD0D-5656-89482F351A49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3405102753" sldId="264"/>
        </pc:sldMkLst>
        <pc:spChg chg="mod">
          <ac:chgData name="Kim Kumar" userId="a7e013b0fa01c47e" providerId="LiveId" clId="{EC71D7ED-F5F3-480A-A2E8-A5BF3B894414}" dt="2025-04-09T00:04:27.330" v="2383" actId="255"/>
          <ac:spMkLst>
            <pc:docMk/>
            <pc:sldMk cId="3405102753" sldId="264"/>
            <ac:spMk id="2" creationId="{3C8093F8-C4D7-53CA-F092-F9A05F55A11E}"/>
          </ac:spMkLst>
        </pc:spChg>
        <pc:spChg chg="mod">
          <ac:chgData name="Kim Kumar" userId="a7e013b0fa01c47e" providerId="LiveId" clId="{EC71D7ED-F5F3-480A-A2E8-A5BF3B894414}" dt="2025-04-07T07:34:58.219" v="925" actId="20577"/>
          <ac:spMkLst>
            <pc:docMk/>
            <pc:sldMk cId="3405102753" sldId="264"/>
            <ac:spMk id="3" creationId="{BE53B694-F436-A5E3-857C-21E534DB37C5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3405102753" sldId="264"/>
            <ac:picMk id="5" creationId="{9F9165E3-FE25-8961-A0D4-2C6B463573E5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1186183394" sldId="265"/>
        </pc:sldMkLst>
        <pc:spChg chg="mod">
          <ac:chgData name="Kim Kumar" userId="a7e013b0fa01c47e" providerId="LiveId" clId="{EC71D7ED-F5F3-480A-A2E8-A5BF3B894414}" dt="2025-04-09T00:04:33.898" v="2384" actId="255"/>
          <ac:spMkLst>
            <pc:docMk/>
            <pc:sldMk cId="1186183394" sldId="265"/>
            <ac:spMk id="2" creationId="{B6687D5A-2865-3472-0AB6-DCC6E8147F68}"/>
          </ac:spMkLst>
        </pc:spChg>
        <pc:spChg chg="mod">
          <ac:chgData name="Kim Kumar" userId="a7e013b0fa01c47e" providerId="LiveId" clId="{EC71D7ED-F5F3-480A-A2E8-A5BF3B894414}" dt="2025-04-07T07:36:46.326" v="1066" actId="20577"/>
          <ac:spMkLst>
            <pc:docMk/>
            <pc:sldMk cId="1186183394" sldId="265"/>
            <ac:spMk id="3" creationId="{A3A16FFF-6A59-C3F6-9E0C-3C90DD423CF1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1186183394" sldId="265"/>
            <ac:picMk id="5" creationId="{FFF8C4E2-7B29-E7F3-2759-A7C814989BBB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2543153682" sldId="266"/>
        </pc:sldMkLst>
        <pc:spChg chg="mod">
          <ac:chgData name="Kim Kumar" userId="a7e013b0fa01c47e" providerId="LiveId" clId="{EC71D7ED-F5F3-480A-A2E8-A5BF3B894414}" dt="2025-04-09T00:04:40.811" v="2385" actId="255"/>
          <ac:spMkLst>
            <pc:docMk/>
            <pc:sldMk cId="2543153682" sldId="266"/>
            <ac:spMk id="2" creationId="{ACF40DB7-F491-C24A-231D-A8F1B59954B4}"/>
          </ac:spMkLst>
        </pc:spChg>
        <pc:spChg chg="mod">
          <ac:chgData name="Kim Kumar" userId="a7e013b0fa01c47e" providerId="LiveId" clId="{EC71D7ED-F5F3-480A-A2E8-A5BF3B894414}" dt="2025-04-07T07:39:39.710" v="1187" actId="20577"/>
          <ac:spMkLst>
            <pc:docMk/>
            <pc:sldMk cId="2543153682" sldId="266"/>
            <ac:spMk id="3" creationId="{43ABED52-171D-5966-20CA-B42C6D62FE7F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2543153682" sldId="266"/>
            <ac:picMk id="5" creationId="{BE918420-8F61-7BCF-9DDE-ED431BAB43EC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460902153" sldId="267"/>
        </pc:sldMkLst>
        <pc:spChg chg="mod">
          <ac:chgData name="Kim Kumar" userId="a7e013b0fa01c47e" providerId="LiveId" clId="{EC71D7ED-F5F3-480A-A2E8-A5BF3B894414}" dt="2025-04-09T00:04:51.132" v="2386" actId="255"/>
          <ac:spMkLst>
            <pc:docMk/>
            <pc:sldMk cId="460902153" sldId="267"/>
            <ac:spMk id="2" creationId="{056015AB-F5B4-5717-DA50-E435FE123F7D}"/>
          </ac:spMkLst>
        </pc:spChg>
        <pc:spChg chg="mod">
          <ac:chgData name="Kim Kumar" userId="a7e013b0fa01c47e" providerId="LiveId" clId="{EC71D7ED-F5F3-480A-A2E8-A5BF3B894414}" dt="2025-04-07T07:41:09.549" v="1297" actId="20577"/>
          <ac:spMkLst>
            <pc:docMk/>
            <pc:sldMk cId="460902153" sldId="267"/>
            <ac:spMk id="3" creationId="{7332D18F-A125-DB5A-77D5-E09481B82ED6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460902153" sldId="267"/>
            <ac:picMk id="5" creationId="{1BCB9B21-126B-80DA-8BE9-2C469308BE17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3814387986" sldId="268"/>
        </pc:sldMkLst>
        <pc:spChg chg="mod">
          <ac:chgData name="Kim Kumar" userId="a7e013b0fa01c47e" providerId="LiveId" clId="{EC71D7ED-F5F3-480A-A2E8-A5BF3B894414}" dt="2025-04-09T00:05:01.468" v="2387" actId="255"/>
          <ac:spMkLst>
            <pc:docMk/>
            <pc:sldMk cId="3814387986" sldId="268"/>
            <ac:spMk id="2" creationId="{E09E294C-6E45-8380-01B1-A7EB9785477C}"/>
          </ac:spMkLst>
        </pc:spChg>
        <pc:spChg chg="mod">
          <ac:chgData name="Kim Kumar" userId="a7e013b0fa01c47e" providerId="LiveId" clId="{EC71D7ED-F5F3-480A-A2E8-A5BF3B894414}" dt="2025-04-07T07:49:43.758" v="1345" actId="20577"/>
          <ac:spMkLst>
            <pc:docMk/>
            <pc:sldMk cId="3814387986" sldId="268"/>
            <ac:spMk id="3" creationId="{AAA4D0A8-3E63-6BF7-9CD2-C2E36CC9A8F3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3814387986" sldId="268"/>
            <ac:picMk id="5" creationId="{FC8C93A7-4457-B3C9-C997-204398D2B24F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2095423960" sldId="269"/>
        </pc:sldMkLst>
        <pc:spChg chg="mod">
          <ac:chgData name="Kim Kumar" userId="a7e013b0fa01c47e" providerId="LiveId" clId="{EC71D7ED-F5F3-480A-A2E8-A5BF3B894414}" dt="2025-04-09T00:05:08.523" v="2388" actId="255"/>
          <ac:spMkLst>
            <pc:docMk/>
            <pc:sldMk cId="2095423960" sldId="269"/>
            <ac:spMk id="2" creationId="{56F53837-E494-9BFB-F609-87B306C6487D}"/>
          </ac:spMkLst>
        </pc:spChg>
        <pc:spChg chg="mod">
          <ac:chgData name="Kim Kumar" userId="a7e013b0fa01c47e" providerId="LiveId" clId="{EC71D7ED-F5F3-480A-A2E8-A5BF3B894414}" dt="2025-04-07T07:50:02.286" v="1362" actId="20577"/>
          <ac:spMkLst>
            <pc:docMk/>
            <pc:sldMk cId="2095423960" sldId="269"/>
            <ac:spMk id="3" creationId="{7C29684A-3AF7-1244-CC42-DA54A37ED3EA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2095423960" sldId="269"/>
            <ac:picMk id="5" creationId="{588AA8AF-0CD7-0F05-74C3-6B3D93F6CA16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1160675016" sldId="270"/>
        </pc:sldMkLst>
        <pc:spChg chg="mod">
          <ac:chgData name="Kim Kumar" userId="a7e013b0fa01c47e" providerId="LiveId" clId="{EC71D7ED-F5F3-480A-A2E8-A5BF3B894414}" dt="2025-04-09T00:05:15.708" v="2389" actId="255"/>
          <ac:spMkLst>
            <pc:docMk/>
            <pc:sldMk cId="1160675016" sldId="270"/>
            <ac:spMk id="2" creationId="{F1779A2A-B97D-0C05-A35D-B9D46357B9E8}"/>
          </ac:spMkLst>
        </pc:spChg>
        <pc:spChg chg="mod">
          <ac:chgData name="Kim Kumar" userId="a7e013b0fa01c47e" providerId="LiveId" clId="{EC71D7ED-F5F3-480A-A2E8-A5BF3B894414}" dt="2025-04-07T07:50:23.126" v="1383" actId="20577"/>
          <ac:spMkLst>
            <pc:docMk/>
            <pc:sldMk cId="1160675016" sldId="270"/>
            <ac:spMk id="3" creationId="{5D648004-6437-A56E-228F-313933BF1255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1160675016" sldId="270"/>
            <ac:picMk id="5" creationId="{F682C7E3-6F92-DA6A-FC01-EE7C8D333B5F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3455419803" sldId="271"/>
        </pc:sldMkLst>
        <pc:spChg chg="mod">
          <ac:chgData name="Kim Kumar" userId="a7e013b0fa01c47e" providerId="LiveId" clId="{EC71D7ED-F5F3-480A-A2E8-A5BF3B894414}" dt="2025-04-09T00:05:25.821" v="2390" actId="255"/>
          <ac:spMkLst>
            <pc:docMk/>
            <pc:sldMk cId="3455419803" sldId="271"/>
            <ac:spMk id="2" creationId="{CEF7C766-53BD-1E58-E9C4-799450494051}"/>
          </ac:spMkLst>
        </pc:spChg>
        <pc:spChg chg="mod">
          <ac:chgData name="Kim Kumar" userId="a7e013b0fa01c47e" providerId="LiveId" clId="{EC71D7ED-F5F3-480A-A2E8-A5BF3B894414}" dt="2025-04-07T07:50:44.463" v="1421" actId="20577"/>
          <ac:spMkLst>
            <pc:docMk/>
            <pc:sldMk cId="3455419803" sldId="271"/>
            <ac:spMk id="3" creationId="{F7F84636-C36F-F5E2-CA9D-01D1A64186A4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3455419803" sldId="271"/>
            <ac:picMk id="5" creationId="{603BEE0A-1EE7-897D-62B8-9EBA73CED378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376477466" sldId="272"/>
        </pc:sldMkLst>
        <pc:spChg chg="mod">
          <ac:chgData name="Kim Kumar" userId="a7e013b0fa01c47e" providerId="LiveId" clId="{EC71D7ED-F5F3-480A-A2E8-A5BF3B894414}" dt="2025-04-09T00:05:33.711" v="2391" actId="255"/>
          <ac:spMkLst>
            <pc:docMk/>
            <pc:sldMk cId="376477466" sldId="272"/>
            <ac:spMk id="2" creationId="{E8B772EB-89D5-39BB-6F75-1FC2E5B44C93}"/>
          </ac:spMkLst>
        </pc:spChg>
        <pc:spChg chg="mod">
          <ac:chgData name="Kim Kumar" userId="a7e013b0fa01c47e" providerId="LiveId" clId="{EC71D7ED-F5F3-480A-A2E8-A5BF3B894414}" dt="2025-04-07T07:51:15.565" v="1474" actId="20577"/>
          <ac:spMkLst>
            <pc:docMk/>
            <pc:sldMk cId="376477466" sldId="272"/>
            <ac:spMk id="3" creationId="{39F3EDA0-7111-D30F-7588-053546CAF990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376477466" sldId="272"/>
            <ac:picMk id="5" creationId="{20CD6DAE-6F66-4D88-E141-97356036111A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2904725269" sldId="273"/>
        </pc:sldMkLst>
        <pc:spChg chg="mod">
          <ac:chgData name="Kim Kumar" userId="a7e013b0fa01c47e" providerId="LiveId" clId="{EC71D7ED-F5F3-480A-A2E8-A5BF3B894414}" dt="2025-04-09T00:05:43.318" v="2392" actId="255"/>
          <ac:spMkLst>
            <pc:docMk/>
            <pc:sldMk cId="2904725269" sldId="273"/>
            <ac:spMk id="2" creationId="{05D7B556-C480-2EFB-B480-B59540BBBF8F}"/>
          </ac:spMkLst>
        </pc:spChg>
        <pc:spChg chg="mod">
          <ac:chgData name="Kim Kumar" userId="a7e013b0fa01c47e" providerId="LiveId" clId="{EC71D7ED-F5F3-480A-A2E8-A5BF3B894414}" dt="2025-04-07T07:51:58.309" v="1537" actId="20577"/>
          <ac:spMkLst>
            <pc:docMk/>
            <pc:sldMk cId="2904725269" sldId="273"/>
            <ac:spMk id="3" creationId="{8292F567-7D10-C538-CA46-CA26A7065029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2904725269" sldId="273"/>
            <ac:picMk id="5" creationId="{AD6EC748-B423-EB1A-40FA-CF47330A277B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1925199278" sldId="274"/>
        </pc:sldMkLst>
        <pc:spChg chg="mod">
          <ac:chgData name="Kim Kumar" userId="a7e013b0fa01c47e" providerId="LiveId" clId="{EC71D7ED-F5F3-480A-A2E8-A5BF3B894414}" dt="2025-04-09T00:05:55.463" v="2393" actId="255"/>
          <ac:spMkLst>
            <pc:docMk/>
            <pc:sldMk cId="1925199278" sldId="274"/>
            <ac:spMk id="2" creationId="{5D655A5E-F893-438A-0159-2FF3BD9CF945}"/>
          </ac:spMkLst>
        </pc:spChg>
        <pc:spChg chg="mod">
          <ac:chgData name="Kim Kumar" userId="a7e013b0fa01c47e" providerId="LiveId" clId="{EC71D7ED-F5F3-480A-A2E8-A5BF3B894414}" dt="2025-04-07T07:52:14.269" v="1554" actId="20577"/>
          <ac:spMkLst>
            <pc:docMk/>
            <pc:sldMk cId="1925199278" sldId="274"/>
            <ac:spMk id="3" creationId="{63FAD191-5D3D-FD4E-FCEB-84039911D39C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1925199278" sldId="274"/>
            <ac:picMk id="5" creationId="{621A9D11-9470-0933-2292-C1DA42F94CBA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3770129026" sldId="275"/>
        </pc:sldMkLst>
        <pc:spChg chg="mod">
          <ac:chgData name="Kim Kumar" userId="a7e013b0fa01c47e" providerId="LiveId" clId="{EC71D7ED-F5F3-480A-A2E8-A5BF3B894414}" dt="2025-04-09T00:06:02.943" v="2394" actId="255"/>
          <ac:spMkLst>
            <pc:docMk/>
            <pc:sldMk cId="3770129026" sldId="275"/>
            <ac:spMk id="2" creationId="{7A68201D-E6FE-D24C-E25E-34DDA2CF1BB2}"/>
          </ac:spMkLst>
        </pc:spChg>
        <pc:spChg chg="mod">
          <ac:chgData name="Kim Kumar" userId="a7e013b0fa01c47e" providerId="LiveId" clId="{EC71D7ED-F5F3-480A-A2E8-A5BF3B894414}" dt="2025-04-07T07:54:23.340" v="1605" actId="20577"/>
          <ac:spMkLst>
            <pc:docMk/>
            <pc:sldMk cId="3770129026" sldId="275"/>
            <ac:spMk id="3" creationId="{9017F8AF-086E-1D75-4090-08BF3AF67360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3770129026" sldId="275"/>
            <ac:picMk id="5" creationId="{52622013-D155-B456-B16A-5ED3CBBEC92B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2631258851" sldId="276"/>
        </pc:sldMkLst>
        <pc:spChg chg="mod">
          <ac:chgData name="Kim Kumar" userId="a7e013b0fa01c47e" providerId="LiveId" clId="{EC71D7ED-F5F3-480A-A2E8-A5BF3B894414}" dt="2025-04-09T00:06:10.951" v="2395" actId="255"/>
          <ac:spMkLst>
            <pc:docMk/>
            <pc:sldMk cId="2631258851" sldId="276"/>
            <ac:spMk id="2" creationId="{A4638B9F-54FA-1DA3-E8A8-22222533E656}"/>
          </ac:spMkLst>
        </pc:spChg>
        <pc:spChg chg="mod">
          <ac:chgData name="Kim Kumar" userId="a7e013b0fa01c47e" providerId="LiveId" clId="{EC71D7ED-F5F3-480A-A2E8-A5BF3B894414}" dt="2025-04-07T07:56:57.133" v="1718" actId="20577"/>
          <ac:spMkLst>
            <pc:docMk/>
            <pc:sldMk cId="2631258851" sldId="276"/>
            <ac:spMk id="3" creationId="{DC178394-B0CD-7AAD-D22F-499F5313B110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2631258851" sldId="276"/>
            <ac:picMk id="5" creationId="{FC2A4A80-6E55-F498-503A-9E4A01135F01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746654338" sldId="277"/>
        </pc:sldMkLst>
        <pc:spChg chg="mod">
          <ac:chgData name="Kim Kumar" userId="a7e013b0fa01c47e" providerId="LiveId" clId="{EC71D7ED-F5F3-480A-A2E8-A5BF3B894414}" dt="2025-04-09T00:06:18.512" v="2396" actId="255"/>
          <ac:spMkLst>
            <pc:docMk/>
            <pc:sldMk cId="746654338" sldId="277"/>
            <ac:spMk id="2" creationId="{7E5E7747-D78E-1BBF-361B-AD8DBC4D54D1}"/>
          </ac:spMkLst>
        </pc:spChg>
        <pc:spChg chg="mod">
          <ac:chgData name="Kim Kumar" userId="a7e013b0fa01c47e" providerId="LiveId" clId="{EC71D7ED-F5F3-480A-A2E8-A5BF3B894414}" dt="2025-04-07T08:00:57.110" v="2001" actId="20577"/>
          <ac:spMkLst>
            <pc:docMk/>
            <pc:sldMk cId="746654338" sldId="277"/>
            <ac:spMk id="3" creationId="{6753DA30-AF17-CF70-77A7-EEC47BFEE6E1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746654338" sldId="277"/>
            <ac:picMk id="5" creationId="{594EA0C4-7419-5785-7CA5-F59F9964015B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929684461" sldId="278"/>
        </pc:sldMkLst>
        <pc:spChg chg="mod">
          <ac:chgData name="Kim Kumar" userId="a7e013b0fa01c47e" providerId="LiveId" clId="{EC71D7ED-F5F3-480A-A2E8-A5BF3B894414}" dt="2025-04-09T00:06:25.456" v="2397" actId="255"/>
          <ac:spMkLst>
            <pc:docMk/>
            <pc:sldMk cId="929684461" sldId="278"/>
            <ac:spMk id="2" creationId="{6E02FC61-3CE2-E185-74B5-609CDA74B22D}"/>
          </ac:spMkLst>
        </pc:spChg>
        <pc:spChg chg="mod">
          <ac:chgData name="Kim Kumar" userId="a7e013b0fa01c47e" providerId="LiveId" clId="{EC71D7ED-F5F3-480A-A2E8-A5BF3B894414}" dt="2025-04-07T08:01:08.894" v="2019" actId="20577"/>
          <ac:spMkLst>
            <pc:docMk/>
            <pc:sldMk cId="929684461" sldId="278"/>
            <ac:spMk id="3" creationId="{37F39F23-F58A-7DC3-EE8D-B8C9066D5064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929684461" sldId="278"/>
            <ac:picMk id="5" creationId="{12671AFC-D533-1173-7610-6CDC5567FFA5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3493528074" sldId="279"/>
        </pc:sldMkLst>
        <pc:spChg chg="mod">
          <ac:chgData name="Kim Kumar" userId="a7e013b0fa01c47e" providerId="LiveId" clId="{EC71D7ED-F5F3-480A-A2E8-A5BF3B894414}" dt="2025-04-09T00:06:38.408" v="2398" actId="255"/>
          <ac:spMkLst>
            <pc:docMk/>
            <pc:sldMk cId="3493528074" sldId="279"/>
            <ac:spMk id="2" creationId="{C503FEA1-2ED3-37EA-3788-93334C01BE90}"/>
          </ac:spMkLst>
        </pc:spChg>
        <pc:spChg chg="mod">
          <ac:chgData name="Kim Kumar" userId="a7e013b0fa01c47e" providerId="LiveId" clId="{EC71D7ED-F5F3-480A-A2E8-A5BF3B894414}" dt="2025-04-07T08:01:28.334" v="2067" actId="20577"/>
          <ac:spMkLst>
            <pc:docMk/>
            <pc:sldMk cId="3493528074" sldId="279"/>
            <ac:spMk id="3" creationId="{8C3526B7-CBFE-3455-9E8D-06F646039104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3493528074" sldId="279"/>
            <ac:picMk id="5" creationId="{F5154495-ABC3-D885-770F-BDAD62F0DA4D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3815294009" sldId="280"/>
        </pc:sldMkLst>
        <pc:spChg chg="mod">
          <ac:chgData name="Kim Kumar" userId="a7e013b0fa01c47e" providerId="LiveId" clId="{EC71D7ED-F5F3-480A-A2E8-A5BF3B894414}" dt="2025-04-09T00:06:46.112" v="2399" actId="255"/>
          <ac:spMkLst>
            <pc:docMk/>
            <pc:sldMk cId="3815294009" sldId="280"/>
            <ac:spMk id="2" creationId="{A0E2557F-6641-FDD8-107A-4D61E013C479}"/>
          </ac:spMkLst>
        </pc:spChg>
        <pc:spChg chg="mod">
          <ac:chgData name="Kim Kumar" userId="a7e013b0fa01c47e" providerId="LiveId" clId="{EC71D7ED-F5F3-480A-A2E8-A5BF3B894414}" dt="2025-04-07T08:03:18.966" v="2370" actId="20577"/>
          <ac:spMkLst>
            <pc:docMk/>
            <pc:sldMk cId="3815294009" sldId="280"/>
            <ac:spMk id="3" creationId="{E2E5EF48-AECB-09BD-C75D-B5D7EDDD93CF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3815294009" sldId="280"/>
            <ac:picMk id="5" creationId="{9CC1F3F0-4AA5-B0F0-CCAD-233421FBC46E}"/>
          </ac:picMkLst>
        </pc:picChg>
      </pc:sldChg>
      <pc:sldChg chg="addSp modSp mod">
        <pc:chgData name="Kim Kumar" userId="a7e013b0fa01c47e" providerId="LiveId" clId="{EC71D7ED-F5F3-480A-A2E8-A5BF3B894414}" dt="2025-05-26T23:55:13.201" v="2455"/>
        <pc:sldMkLst>
          <pc:docMk/>
          <pc:sldMk cId="161616430" sldId="281"/>
        </pc:sldMkLst>
        <pc:spChg chg="mod">
          <ac:chgData name="Kim Kumar" userId="a7e013b0fa01c47e" providerId="LiveId" clId="{EC71D7ED-F5F3-480A-A2E8-A5BF3B894414}" dt="2025-05-26T23:42:01.323" v="2454" actId="20577"/>
          <ac:spMkLst>
            <pc:docMk/>
            <pc:sldMk cId="161616430" sldId="281"/>
            <ac:spMk id="3" creationId="{E8BE8F23-CB5D-4752-69FA-FAF5805FE607}"/>
          </ac:spMkLst>
        </pc:spChg>
        <pc:picChg chg="add mod">
          <ac:chgData name="Kim Kumar" userId="a7e013b0fa01c47e" providerId="LiveId" clId="{EC71D7ED-F5F3-480A-A2E8-A5BF3B894414}" dt="2025-05-26T23:55:13.201" v="2455"/>
          <ac:picMkLst>
            <pc:docMk/>
            <pc:sldMk cId="161616430" sldId="281"/>
            <ac:picMk id="7" creationId="{12AE9AC2-C5B6-2CF2-A72D-D9054775CDB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1D700-74C3-697F-DF4A-597753517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0992C2-A46D-1D43-B884-0A823A0B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AA7DE-6B4E-FF77-1481-6E47DCF92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EFB4F-C7B7-D5BC-7C11-EF5132AA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1EF0C-CD24-840C-E577-2959ED61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954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0F09-4DF8-E084-3092-1E11F9279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C82EC-5CD6-D1FF-30EE-B494D4195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C7227-2328-9F29-B1F6-06C71211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EC908-9F07-9BD6-340E-6D8F2358B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EF926-8786-9F9B-AC3E-E2D807D4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773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8A9021-C392-9194-9C5A-E7C4706FE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E82378-F9C1-6CA6-1587-612B53076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7CFF-3E20-B5CB-843E-DE5CEC4B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074E9-B19D-724F-1D31-75BB5E7C0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AFD61-E9AD-EBF2-1839-FE2C46F1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380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514A-EB0D-F2A2-F74E-0DBCCB523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A65EC-87BF-4B6A-02B4-F8712D772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80FB1-F128-3524-37E6-EDB957E19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2A80A-0AD7-71F7-B970-1FDC6E4D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6A207-6E0E-3F48-30EC-CE0E9DB71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189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6ED67-3C4F-3DBA-5E73-B30710C66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FEE0E-79DB-0D5D-5635-48EB34DD6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FC8F9-9DA0-6C42-3D79-96B1E60D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3405E-09CA-0168-1160-EC68BE03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A88BD-F2D7-470A-90A9-DADF7C9A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572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614B-5961-AC81-1CF9-5A8EAFA11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D8FB-9F25-F1B0-9068-9741A9A1B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9DED1-6B7A-D796-AA04-9D54B3A58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D64F2-84AC-F7BF-4907-96AEF7C0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C6307-6C6B-5B90-6F56-4D0C760E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58347-C42B-21D3-B159-743589651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38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7435F-1276-E0F3-D6D8-E6493AE74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521EA-E081-AAA8-FBA9-241D5ED13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C9AF4-123B-A7F6-7525-505CB355B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FF1A9-0560-E0E5-5F60-5247381549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7360A-F075-E6D1-0376-26DCBF087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0D0319-488D-1C22-351C-81A2F93D8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FCB85D-5535-5D89-4A53-756DDB65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8B825B-6E1A-72DE-EBF9-397853B89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35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8AB81-84B3-C0F5-B77E-D4242C65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73278A-1B03-0BD9-E757-30840A8B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FECEE-C406-84D1-CE6B-CAD6B0A62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458E1-E2D1-A9AB-2A0A-E901B0ED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92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BD7FB6-B505-A1A6-95FE-AFBD8F33A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DDC29E-D369-CCAA-C66E-6B5115A1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BD2BF-60FA-0453-BDCB-521145F76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2149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3C45-DA65-05FF-1555-F473E489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B0C4D-6F5C-730B-889B-C38BC6088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A337CC-EE3E-3D47-7A1E-C7314AA5D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7142B-37C6-8096-25FD-A5D4967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582776-7CDA-AAC7-92BE-FA07B96F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F75C8-B5EF-529F-8375-9FA371D61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230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5306-9731-0A4B-7E4F-E3401ACB5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6FB100-4036-55D7-82B7-8563B4C6C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6B932-6499-EB00-DF16-0A699A813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0E22B-FAE8-AF97-F9C7-78F761A1D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A2441-113F-CC74-98BA-BAEAFFDC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70DD9-980A-0088-FA76-F926B714B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967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27AE8-59FB-8BD9-CC0D-0D3C27CD8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85A9F-98C0-8136-8B33-C5C0D650E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1492C-DDB1-07B4-CCA4-771261FB4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8F5EFD-1AAE-4C67-9F70-2732B754D3AC}" type="datetimeFigureOut">
              <a:rPr lang="en-AU" smtClean="0"/>
              <a:t>27/05/2025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81EEB-E404-8674-E6FB-7604FD7A9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D1E8F-A254-B983-E9F8-BC6BC04DD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412AD3-1C94-44DA-9FDE-322AB04E26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0652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E61B563-A4B2-5783-81AF-A2A053D74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192000" cy="1519356"/>
            <a:chOff x="0" y="-29768"/>
            <a:chExt cx="12202174" cy="151935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633BBC-8C60-7DC4-F0CC-CE32251096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CC98078-F2A2-725C-ED61-320B63B6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CD4C03-24F0-57A9-530E-8F2ABABDC5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4A538E-C747-5E21-FCB7-F06835D08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609902"/>
            <a:ext cx="6924026" cy="913975"/>
          </a:xfrm>
        </p:spPr>
        <p:txBody>
          <a:bodyPr anchor="ctr">
            <a:normAutofit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</a:rPr>
              <a:t>The progress of a Fiji Indian Third Generation Girmitya to progress to United Nations Senior Role in East </a:t>
            </a:r>
            <a:r>
              <a:rPr lang="en-GB" sz="2000" dirty="0" err="1">
                <a:solidFill>
                  <a:srgbClr val="FFFFFF"/>
                </a:solidFill>
              </a:rPr>
              <a:t>Africe</a:t>
            </a:r>
            <a:endParaRPr lang="en-AU" sz="20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BE8F23-CB5D-4752-69FA-FAF5805FE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62226" y="5600706"/>
            <a:ext cx="3553475" cy="934080"/>
          </a:xfrm>
        </p:spPr>
        <p:txBody>
          <a:bodyPr anchor="ctr">
            <a:normAutofit/>
          </a:bodyPr>
          <a:lstStyle/>
          <a:p>
            <a:pPr algn="r"/>
            <a:r>
              <a:rPr lang="en-GB" sz="1800" dirty="0">
                <a:solidFill>
                  <a:srgbClr val="FFFFFF"/>
                </a:solidFill>
              </a:rPr>
              <a:t>By Pravind Kumar Brisbane Queensland Australia</a:t>
            </a:r>
            <a:endParaRPr lang="en-AU" sz="1800" dirty="0">
              <a:solidFill>
                <a:srgbClr val="FFFF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448A4E-0BAE-8C33-AB58-7882E81E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b="16700"/>
          <a:stretch/>
        </p:blipFill>
        <p:spPr bwMode="auto">
          <a:xfrm>
            <a:off x="1" y="10"/>
            <a:ext cx="12191998" cy="535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AE9AC2-C5B6-2CF2-A72D-D9054775C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161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6"/>
    </mc:Choice>
    <mc:Fallback>
      <p:transition spd="slow" advTm="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87D5A-2865-3472-0AB6-DCC6E814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6FFF-6A59-C3F6-9E0C-3C90DD423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United Nations and Human Settlement</a:t>
            </a:r>
          </a:p>
          <a:p>
            <a:r>
              <a:rPr lang="en-GB" dirty="0"/>
              <a:t>1987 International Year of Shelter for Homeless</a:t>
            </a:r>
          </a:p>
          <a:p>
            <a:r>
              <a:rPr lang="en-GB" dirty="0"/>
              <a:t>ESCAP and the Asia Pacific Region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FF8C4E2-7B29-E7F3-2759-A7C814989B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618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6"/>
    </mc:Choice>
    <mc:Fallback>
      <p:transition spd="slow" advTm="23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40DB7-F491-C24A-231D-A8F1B599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BED52-171D-5966-20CA-B42C6D62F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Global Strategy for shelter to the Year 2000</a:t>
            </a:r>
          </a:p>
          <a:p>
            <a:r>
              <a:rPr lang="en-GB" dirty="0"/>
              <a:t>Housing policy measures</a:t>
            </a:r>
          </a:p>
          <a:p>
            <a:r>
              <a:rPr lang="en-GB" dirty="0"/>
              <a:t>Housing indicators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918420-8F61-7BCF-9DDE-ED431BAB4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4315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7"/>
    </mc:Choice>
    <mc:Fallback>
      <p:transition spd="slow" advTm="1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15AB-F5B4-5717-DA50-E435FE123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2D18F-A125-DB5A-77D5-E09481B82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Spreading the housing policy message</a:t>
            </a:r>
          </a:p>
          <a:p>
            <a:r>
              <a:rPr lang="en-GB" dirty="0"/>
              <a:t>Non Governmental organisations in human settlements</a:t>
            </a:r>
          </a:p>
          <a:p>
            <a:r>
              <a:rPr lang="en-GB" dirty="0"/>
              <a:t>Program coordination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CB9B21-126B-80DA-8BE9-2C469308B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0902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18"/>
    </mc:Choice>
    <mc:Fallback>
      <p:transition spd="slow" advTm="4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E294C-6E45-8380-01B1-A7EB97854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4D0A8-3E63-6BF7-9CD2-C2E36CC9A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International living</a:t>
            </a:r>
          </a:p>
          <a:p>
            <a:r>
              <a:rPr lang="en-GB" dirty="0"/>
              <a:t>Living in Bangkok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8C93A7-4457-B3C9-C997-204398D2B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4387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30"/>
    </mc:Choice>
    <mc:Fallback>
      <p:transition spd="slow" advTm="2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53837-E494-9BFB-F609-87B306C64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9684A-3AF7-1244-CC42-DA54A37ED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Living in Nairobi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8AA8AF-0CD7-0F05-74C3-6B3D93F6C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542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7"/>
    </mc:Choice>
    <mc:Fallback>
      <p:transition spd="slow" advTm="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9A2A-B97D-0C05-A35D-B9D46357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48004-6437-A56E-228F-313933BF1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Settling in Australia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682C7E3-6F92-DA6A-FC01-EE7C8D333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6067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3"/>
    </mc:Choice>
    <mc:Fallback>
      <p:transition spd="slow" advTm="2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7C766-53BD-1E58-E9C4-799450494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84636-C36F-F5E2-CA9D-01D1A6418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Settling in Brisbane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3BEE0A-1EE7-897D-62B8-9EBA73CED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5419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8"/>
    </mc:Choice>
    <mc:Fallback>
      <p:transition spd="slow" advTm="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72EB-89D5-39BB-6F75-1FC2E5B44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3EDA0-7111-D30F-7588-053546CAF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People who influenced my life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CD6DAE-6F66-4D88-E141-973560361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47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5"/>
    </mc:Choice>
    <mc:Fallback>
      <p:transition spd="slow" advTm="11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7B556-C480-2EFB-B480-B59540BBB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2F567-7D10-C538-CA46-CA26A7065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Girmit and me</a:t>
            </a:r>
          </a:p>
          <a:p>
            <a:r>
              <a:rPr lang="en-GB" dirty="0"/>
              <a:t>Looking for roots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6EC748-B423-EB1A-40FA-CF47330A2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0472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6"/>
    </mc:Choice>
    <mc:Fallback>
      <p:transition spd="slow" advTm="1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5A5E-F893-438A-0159-2FF3BD9CF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AD191-5D3D-FD4E-FCEB-84039911D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Girmit and me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1A9D11-9470-0933-2292-C1DA42F94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519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"/>
    </mc:Choice>
    <mc:Fallback>
      <p:transition spd="slow" advTm="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78023-8192-6A8A-089E-9E7B80C81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3A107-D536-2158-B56E-98DD6E6EA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Growing up in </a:t>
            </a:r>
            <a:r>
              <a:rPr lang="en-GB" dirty="0" err="1"/>
              <a:t>Lovu</a:t>
            </a:r>
            <a:r>
              <a:rPr lang="en-GB" dirty="0"/>
              <a:t> and </a:t>
            </a:r>
            <a:r>
              <a:rPr lang="en-GB" dirty="0" err="1"/>
              <a:t>Vatamai</a:t>
            </a:r>
            <a:endParaRPr lang="en-GB" dirty="0"/>
          </a:p>
          <a:p>
            <a:r>
              <a:rPr lang="en-GB" dirty="0"/>
              <a:t>Eviction from native reserve and resettlement</a:t>
            </a:r>
          </a:p>
          <a:p>
            <a:r>
              <a:rPr lang="en-GB" dirty="0"/>
              <a:t>Being trained to be a farmer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A1DD8C-A8B3-B298-D167-B12DF487C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3973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67"/>
    </mc:Choice>
    <mc:Fallback>
      <p:transition spd="slow" advTm="8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201D-E6FE-D24C-E25E-34DDA2CF1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7F8AF-086E-1D75-4090-08BF3AF67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Housing Authority and </a:t>
            </a:r>
            <a:r>
              <a:rPr lang="en-GB" dirty="0" err="1"/>
              <a:t>Valelevu</a:t>
            </a:r>
            <a:r>
              <a:rPr lang="en-GB" dirty="0"/>
              <a:t> office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622013-D155-B456-B16A-5ED3CBBEC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012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"/>
    </mc:Choice>
    <mc:Fallback>
      <p:transition spd="slow" advTm="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8B9F-54FA-1DA3-E8A8-22222533E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78394-B0CD-7AAD-D22F-499F5313B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Surveying and working in Southport</a:t>
            </a:r>
          </a:p>
          <a:p>
            <a:r>
              <a:rPr lang="en-GB" dirty="0"/>
              <a:t>Developmental projects in Southport, Paradise Point and Labrador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2A4A80-6E55-F498-503A-9E4A01135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31258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"/>
    </mc:Choice>
    <mc:Fallback>
      <p:transition spd="slow" advTm="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7747-D78E-1BBF-361B-AD8DBC4D5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3DA30-AF17-CF70-77A7-EEC47BFEE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Surveying the areas in South Brisbane and Beaudesert </a:t>
            </a:r>
          </a:p>
          <a:p>
            <a:r>
              <a:rPr lang="en-GB" dirty="0"/>
              <a:t>Working in Sydney</a:t>
            </a:r>
          </a:p>
          <a:p>
            <a:r>
              <a:rPr lang="en-GB" dirty="0"/>
              <a:t>Working in Bankstown, Fairfield, Sutherland, Liverpool </a:t>
            </a:r>
          </a:p>
          <a:p>
            <a:r>
              <a:rPr lang="en-GB" dirty="0"/>
              <a:t>Working in Parramatta and Warringah areas of Sydney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4EA0C4-7419-5785-7CA5-F59F99640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6654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2"/>
    </mc:Choice>
    <mc:Fallback>
      <p:transition spd="slow" advTm="18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2FC61-3CE2-E185-74B5-609CDA74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39F23-F58A-7DC3-EE8D-B8C9066D5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Working in Bangkok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671AFC-D533-1173-7610-6CDC5567FF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968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6"/>
    </mc:Choice>
    <mc:Fallback>
      <p:transition spd="slow" advTm="13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FEA1-2ED3-37EA-3788-93334C01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26B7-CBFE-3455-9E8D-06F646039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Working in Nairobi and looking after East Africa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154495-ABC3-D885-770F-BDAD62F0D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9352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21"/>
    </mc:Choice>
    <mc:Fallback>
      <p:transition spd="slow" advTm="2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2557F-6641-FDD8-107A-4D61E013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5EF48-AECB-09BD-C75D-B5D7EDDD9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major achievement by </a:t>
            </a:r>
            <a:r>
              <a:rPr lang="en-GB" dirty="0" err="1"/>
              <a:t>Utkatu</a:t>
            </a:r>
            <a:r>
              <a:rPr lang="en-GB" dirty="0"/>
              <a:t> </a:t>
            </a:r>
            <a:r>
              <a:rPr lang="en-GB" dirty="0" err="1"/>
              <a:t>Naiker</a:t>
            </a:r>
            <a:r>
              <a:rPr lang="en-GB" dirty="0"/>
              <a:t> born as a third generation Girmitya and achieved so much in planning, development in Surveying in Fiji, Queensland, Sydney, Brisbane, Gold Coast</a:t>
            </a:r>
          </a:p>
          <a:p>
            <a:r>
              <a:rPr lang="en-GB" dirty="0"/>
              <a:t>Internationally in Bangkok Thailand</a:t>
            </a:r>
          </a:p>
          <a:p>
            <a:r>
              <a:rPr lang="en-GB"/>
              <a:t>Nairobi Kenya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C1F3F0-4AA5-B0F0-CCAD-233421FBC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529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918"/>
    </mc:Choice>
    <mc:Fallback>
      <p:transition spd="slow" advTm="81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C6F2-38E3-B0B5-A1F2-B47F68B8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6DC51-215D-B3A5-D4B7-689E70D35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Lovu</a:t>
            </a:r>
            <a:r>
              <a:rPr lang="en-GB" dirty="0"/>
              <a:t> Sangam School</a:t>
            </a:r>
          </a:p>
          <a:p>
            <a:r>
              <a:rPr lang="en-GB" dirty="0"/>
              <a:t>Training for the future</a:t>
            </a:r>
          </a:p>
          <a:p>
            <a:r>
              <a:rPr lang="en-GB" dirty="0" err="1"/>
              <a:t>Natabua</a:t>
            </a:r>
            <a:r>
              <a:rPr lang="en-GB" dirty="0"/>
              <a:t> High School</a:t>
            </a:r>
          </a:p>
          <a:p>
            <a:r>
              <a:rPr lang="en-GB" dirty="0"/>
              <a:t>Brisbane, Southport Queensland and Sydney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094CF7-9B67-CC11-15E4-7F86EE834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005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83"/>
    </mc:Choice>
    <mc:Fallback>
      <p:transition spd="slow" advTm="94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70C69-6D31-0D14-7DC6-3C4D0D63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0D1F1-B503-41EA-08F7-01A744BD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Returning home to Fiji</a:t>
            </a:r>
          </a:p>
          <a:p>
            <a:r>
              <a:rPr lang="en-GB" dirty="0"/>
              <a:t>Town Planning with Local Governments</a:t>
            </a:r>
          </a:p>
          <a:p>
            <a:r>
              <a:rPr lang="en-GB" dirty="0"/>
              <a:t>Lautoka Planning for a future city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604DED-4004-BDAE-F85F-B70249063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924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6"/>
    </mc:Choice>
    <mc:Fallback>
      <p:transition spd="slow" advTm="3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E513F-6085-8C50-038B-44A452CE8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F190D-2CF8-E590-FB08-CBBE46616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Planning for Ba, </a:t>
            </a:r>
            <a:r>
              <a:rPr lang="en-GB" dirty="0" err="1"/>
              <a:t>Tavua</a:t>
            </a:r>
            <a:r>
              <a:rPr lang="en-GB" dirty="0"/>
              <a:t> and </a:t>
            </a:r>
            <a:r>
              <a:rPr lang="en-GB" dirty="0" err="1"/>
              <a:t>Rakiraki</a:t>
            </a:r>
            <a:endParaRPr lang="en-GB" dirty="0"/>
          </a:p>
          <a:p>
            <a:r>
              <a:rPr lang="en-GB" dirty="0"/>
              <a:t>Local Government Committee</a:t>
            </a:r>
          </a:p>
          <a:p>
            <a:r>
              <a:rPr lang="en-GB" dirty="0"/>
              <a:t>Lami Creation of a town</a:t>
            </a:r>
          </a:p>
          <a:p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198DF1-FDDA-8B70-2430-CB6694E81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948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66"/>
    </mc:Choice>
    <mc:Fallback>
      <p:transition spd="slow" advTm="5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F129F-0326-D7F7-3847-B0720B17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6" y="365125"/>
            <a:ext cx="10330543" cy="1325563"/>
          </a:xfrm>
        </p:spPr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B9C25-6AD7-18BF-55E0-F91EE70E3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Changing Times</a:t>
            </a:r>
          </a:p>
          <a:p>
            <a:r>
              <a:rPr lang="en-GB" dirty="0"/>
              <a:t>Wind of Change</a:t>
            </a:r>
          </a:p>
          <a:p>
            <a:r>
              <a:rPr lang="en-GB" dirty="0"/>
              <a:t>An year in London</a:t>
            </a:r>
          </a:p>
          <a:p>
            <a:r>
              <a:rPr lang="en-GB" dirty="0"/>
              <a:t>Living in Suva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3B0CD5-5D0E-D02E-E794-A47DAA381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8540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57"/>
    </mc:Choice>
    <mc:Fallback>
      <p:transition spd="slow" advTm="3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C0252-E900-791D-2F35-1E1B30DBD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2CD6A-AAFA-EFC5-6CF3-6092C304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Managing Housing Authority in Fiji</a:t>
            </a:r>
          </a:p>
          <a:p>
            <a:r>
              <a:rPr lang="en-GB" dirty="0"/>
              <a:t>Land Administration</a:t>
            </a:r>
          </a:p>
          <a:p>
            <a:r>
              <a:rPr lang="en-GB" dirty="0"/>
              <a:t>Creating a town in </a:t>
            </a:r>
            <a:r>
              <a:rPr lang="en-GB" dirty="0" err="1"/>
              <a:t>Nasnu</a:t>
            </a:r>
            <a:endParaRPr lang="en-GB" dirty="0"/>
          </a:p>
          <a:p>
            <a:r>
              <a:rPr lang="en-GB" dirty="0"/>
              <a:t>Village Housing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94364F-82EB-82C5-30CA-5C6E4D6D0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361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94"/>
    </mc:Choice>
    <mc:Fallback>
      <p:transition spd="slow" advTm="91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06FD3-084A-07A7-AF49-8AB79D12B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5E2B6-DCAD-CCAA-77F3-7EF2359A0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International Exposure</a:t>
            </a:r>
          </a:p>
          <a:p>
            <a:r>
              <a:rPr lang="en-GB" dirty="0"/>
              <a:t>East – West Centre Honolulu</a:t>
            </a:r>
          </a:p>
          <a:p>
            <a:r>
              <a:rPr lang="en-GB" dirty="0"/>
              <a:t>Development Planning Unit London</a:t>
            </a:r>
          </a:p>
          <a:p>
            <a:r>
              <a:rPr lang="en-GB" dirty="0"/>
              <a:t>International Federation for Housing and Planning Kobe Japan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53DF15-9CBD-CD0D-5656-89482F351A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036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72"/>
    </mc:Choice>
    <mc:Fallback>
      <p:transition spd="slow" advTm="42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093F8-C4D7-53CA-F092-F9A05F55A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The </a:t>
            </a:r>
            <a:r>
              <a:rPr lang="en-GB" sz="3200" dirty="0" err="1"/>
              <a:t>progess</a:t>
            </a:r>
            <a:r>
              <a:rPr lang="en-GB" sz="3200" dirty="0"/>
              <a:t> of a Third Generation Girmitya to A very senior role with United Nations in East Africa</a:t>
            </a:r>
            <a:endParaRPr lang="en-AU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3B694-F436-A5E3-857C-21E534DB3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Expectations at </a:t>
            </a:r>
            <a:r>
              <a:rPr lang="en-GB" dirty="0" err="1"/>
              <a:t>Valelevu</a:t>
            </a:r>
            <a:endParaRPr lang="en-GB" dirty="0"/>
          </a:p>
          <a:p>
            <a:r>
              <a:rPr lang="en-GB" dirty="0"/>
              <a:t>Access to affordable housing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F9165E3-FE25-8961-A0D4-2C6B46357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0510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30"/>
    </mc:Choice>
    <mc:Fallback>
      <p:transition spd="slow" advTm="4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744</Words>
  <Application>Microsoft Office PowerPoint</Application>
  <PresentationFormat>Widescreen</PresentationFormat>
  <Paragraphs>83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The progress of a Fiji Indian Third Generation Girmitya to progress to United Nations Senior Role in East Africe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  <vt:lpstr>The progess of a Third Generation Girmitya to A very senior role with United Nations in East Africa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Kim Kumar</dc:creator>
  <cp:lastModifiedBy>Kim Kumar</cp:lastModifiedBy>
  <cp:revision>2</cp:revision>
  <dcterms:created xsi:type="dcterms:W3CDTF">2025-04-01T06:30:58Z</dcterms:created>
  <dcterms:modified xsi:type="dcterms:W3CDTF">2025-05-26T23:55:18Z</dcterms:modified>
</cp:coreProperties>
</file>